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meister-nrw.de/index.html" TargetMode="External"/><Relationship Id="rId3" Type="http://schemas.openxmlformats.org/officeDocument/2006/relationships/hyperlink" Target="https://oracle.dachmeister-nrw.de/hausbau-1/undichtes-dach-erkennen-erste-schritte-zur-schadensdiagnose-347aaa7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Dachbegrünung: Voraussetzungen, Aufbau und Vorteile für Flachdächer</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Undichtes Dach erkennen: Erste Schritte zur Schadensdiagnose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